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887d5f10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887d5f10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87d5f10e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887d5f10e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87d5f10e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887d5f10e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887d5f10e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887d5f10e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87d5f10e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87d5f10e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87d5f10e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887d5f10e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814cf7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814cf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Your Professional Network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Membership Chair, Nia Long</a:t>
            </a:r>
            <a:endParaRPr b="1" sz="240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25" y="1936750"/>
            <a:ext cx="1971825" cy="13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Know Your Why</a:t>
            </a:r>
            <a:endParaRPr sz="2400"/>
          </a:p>
        </p:txBody>
      </p:sp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Better job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Community Outreach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Investing goals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Expand your business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Enhance your influence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725" y="3787650"/>
            <a:ext cx="1971825" cy="13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Quality v. Quantity</a:t>
            </a:r>
            <a:endParaRPr sz="2400"/>
          </a:p>
        </p:txBody>
      </p:sp>
      <p:sp>
        <p:nvSpPr>
          <p:cNvPr id="87" name="Google Shape;87;p15"/>
          <p:cNvSpPr txBox="1"/>
          <p:nvPr>
            <p:ph idx="4294967295" type="title"/>
          </p:nvPr>
        </p:nvSpPr>
        <p:spPr>
          <a:xfrm>
            <a:off x="535775" y="1480150"/>
            <a:ext cx="65610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Choose people that adhere to your ‘Why?’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In your industry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Reflections of your current or future self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Choose people and talking points prior to attending the event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Recognize that the right person can change your entire trajectory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725" y="3787650"/>
            <a:ext cx="1971825" cy="13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4294967295" type="title"/>
          </p:nvPr>
        </p:nvSpPr>
        <p:spPr>
          <a:xfrm>
            <a:off x="535775" y="712150"/>
            <a:ext cx="74631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Prepare Your Elevator Pitch</a:t>
            </a:r>
            <a:endParaRPr sz="2400"/>
          </a:p>
        </p:txBody>
      </p:sp>
      <p:sp>
        <p:nvSpPr>
          <p:cNvPr id="94" name="Google Shape;94;p16"/>
          <p:cNvSpPr txBox="1"/>
          <p:nvPr>
            <p:ph idx="4294967295" type="title"/>
          </p:nvPr>
        </p:nvSpPr>
        <p:spPr>
          <a:xfrm>
            <a:off x="535775" y="1480150"/>
            <a:ext cx="65610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The Five W’s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r>
              <a:rPr b="0" lang="en" sz="1800">
                <a:latin typeface="Arial"/>
                <a:ea typeface="Arial"/>
                <a:cs typeface="Arial"/>
                <a:sym typeface="Arial"/>
              </a:rPr>
              <a:t> you are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b="0" lang="en" sz="1800">
                <a:latin typeface="Arial"/>
                <a:ea typeface="Arial"/>
                <a:cs typeface="Arial"/>
                <a:sym typeface="Arial"/>
              </a:rPr>
              <a:t> you do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b="0" lang="en" sz="1800">
                <a:latin typeface="Arial"/>
                <a:ea typeface="Arial"/>
                <a:cs typeface="Arial"/>
                <a:sym typeface="Arial"/>
              </a:rPr>
              <a:t> you do it 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b="0" lang="en" sz="1800">
                <a:latin typeface="Arial"/>
                <a:ea typeface="Arial"/>
                <a:cs typeface="Arial"/>
                <a:sym typeface="Arial"/>
              </a:rPr>
              <a:t> you are going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b="0" lang="en" sz="1800">
                <a:latin typeface="Arial"/>
                <a:ea typeface="Arial"/>
                <a:cs typeface="Arial"/>
                <a:sym typeface="Arial"/>
              </a:rPr>
              <a:t> you can do for them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725" y="3787650"/>
            <a:ext cx="1971825" cy="13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4294967295" type="title"/>
          </p:nvPr>
        </p:nvSpPr>
        <p:spPr>
          <a:xfrm>
            <a:off x="535775" y="712150"/>
            <a:ext cx="81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Make Connections </a:t>
            </a:r>
            <a:r>
              <a:rPr lang="en" sz="2300">
                <a:solidFill>
                  <a:schemeClr val="dk1"/>
                </a:solidFill>
              </a:rPr>
              <a:t>(literally &amp; figuratively)</a:t>
            </a:r>
            <a:endParaRPr sz="1100"/>
          </a:p>
        </p:txBody>
      </p:sp>
      <p:sp>
        <p:nvSpPr>
          <p:cNvPr id="101" name="Google Shape;101;p17"/>
          <p:cNvSpPr txBox="1"/>
          <p:nvPr>
            <p:ph idx="4294967295" type="title"/>
          </p:nvPr>
        </p:nvSpPr>
        <p:spPr>
          <a:xfrm>
            <a:off x="535775" y="1480150"/>
            <a:ext cx="65610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❏"/>
            </a:pPr>
            <a:r>
              <a:rPr b="0" lang="en" sz="1700">
                <a:latin typeface="Arial"/>
                <a:ea typeface="Arial"/>
                <a:cs typeface="Arial"/>
                <a:sym typeface="Arial"/>
              </a:rPr>
              <a:t>Have genuine conversations with others by </a:t>
            </a:r>
            <a:r>
              <a:rPr b="0" lang="en" sz="1700" u="sng">
                <a:latin typeface="Arial"/>
                <a:ea typeface="Arial"/>
                <a:cs typeface="Arial"/>
                <a:sym typeface="Arial"/>
              </a:rPr>
              <a:t>actively</a:t>
            </a:r>
            <a:r>
              <a:rPr b="0" lang="en" sz="1700">
                <a:latin typeface="Arial"/>
                <a:ea typeface="Arial"/>
                <a:cs typeface="Arial"/>
                <a:sym typeface="Arial"/>
              </a:rPr>
              <a:t> listening and committing their attributes to memory</a:t>
            </a:r>
            <a:endParaRPr b="0" sz="17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❏"/>
            </a:pPr>
            <a:r>
              <a:rPr b="0" lang="en" sz="1700">
                <a:latin typeface="Arial"/>
                <a:ea typeface="Arial"/>
                <a:cs typeface="Arial"/>
                <a:sym typeface="Arial"/>
              </a:rPr>
              <a:t>If you meet two people at the same function and feel they would benefit from knowing each other, introduce them!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725" y="3787650"/>
            <a:ext cx="1971825" cy="13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4294967295" type="title"/>
          </p:nvPr>
        </p:nvSpPr>
        <p:spPr>
          <a:xfrm>
            <a:off x="535775" y="712150"/>
            <a:ext cx="81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Provide Value</a:t>
            </a:r>
            <a:endParaRPr sz="1100"/>
          </a:p>
        </p:txBody>
      </p:sp>
      <p:sp>
        <p:nvSpPr>
          <p:cNvPr id="108" name="Google Shape;108;p18"/>
          <p:cNvSpPr txBox="1"/>
          <p:nvPr>
            <p:ph idx="4294967295" type="title"/>
          </p:nvPr>
        </p:nvSpPr>
        <p:spPr>
          <a:xfrm>
            <a:off x="535775" y="1480150"/>
            <a:ext cx="65610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Ask if there are ways you can help them grow and develop. Lots of people have immediate needs they need met to enhance their business and you inquiring with a ‘how can I help you?’ will make waves whether they need you or not.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725" y="3787650"/>
            <a:ext cx="1971825" cy="13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4294967295" type="title"/>
          </p:nvPr>
        </p:nvSpPr>
        <p:spPr>
          <a:xfrm>
            <a:off x="535775" y="712150"/>
            <a:ext cx="81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Follow Up!</a:t>
            </a:r>
            <a:endParaRPr sz="1100"/>
          </a:p>
        </p:txBody>
      </p:sp>
      <p:sp>
        <p:nvSpPr>
          <p:cNvPr id="115" name="Google Shape;115;p19"/>
          <p:cNvSpPr txBox="1"/>
          <p:nvPr>
            <p:ph idx="4294967295" type="title"/>
          </p:nvPr>
        </p:nvSpPr>
        <p:spPr>
          <a:xfrm>
            <a:off x="535775" y="1480150"/>
            <a:ext cx="65610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Within 24 hours of the completion of the event, send a follow up email, text, or LinkedIn message with a quick hello and antidote about your conversation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If there was any follow up or introductions you discussed previously, bring it up at this point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725" y="3787650"/>
            <a:ext cx="1971825" cy="13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idx="4294967295" type="title"/>
          </p:nvPr>
        </p:nvSpPr>
        <p:spPr>
          <a:xfrm>
            <a:off x="535775" y="712150"/>
            <a:ext cx="81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Maintain Your Network</a:t>
            </a:r>
            <a:endParaRPr sz="1100"/>
          </a:p>
        </p:txBody>
      </p:sp>
      <p:sp>
        <p:nvSpPr>
          <p:cNvPr id="122" name="Google Shape;122;p20"/>
          <p:cNvSpPr txBox="1"/>
          <p:nvPr>
            <p:ph idx="4294967295" type="title"/>
          </p:nvPr>
        </p:nvSpPr>
        <p:spPr>
          <a:xfrm>
            <a:off x="535775" y="1480150"/>
            <a:ext cx="65610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Follow up every few months to check in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Invite them to events you feel they would benefit from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b="0" lang="en" sz="1800">
                <a:latin typeface="Arial"/>
                <a:ea typeface="Arial"/>
                <a:cs typeface="Arial"/>
                <a:sym typeface="Arial"/>
              </a:rPr>
              <a:t>If they have any updates on sites like Linkedin, utilize that time to reconnect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725" y="3787650"/>
            <a:ext cx="1971825" cy="13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20 at 9.47.21 AM.png"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4413" r="4404" t="0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>
            <p:ph type="title"/>
          </p:nvPr>
        </p:nvSpPr>
        <p:spPr>
          <a:xfrm>
            <a:off x="309449" y="1019100"/>
            <a:ext cx="8525100" cy="3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Remember, it’s not about </a:t>
            </a:r>
            <a:r>
              <a:rPr lang="en" u="sng"/>
              <a:t>what</a:t>
            </a:r>
            <a:r>
              <a:rPr lang="en"/>
              <a:t> you know, it’s about </a:t>
            </a:r>
            <a:r>
              <a:rPr lang="en" u="sng"/>
              <a:t>who</a:t>
            </a:r>
            <a:r>
              <a:rPr lang="en"/>
              <a:t> you know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